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3" autoAdjust="0"/>
  </p:normalViewPr>
  <p:slideViewPr>
    <p:cSldViewPr snapToObjects="1">
      <p:cViewPr varScale="1">
        <p:scale>
          <a:sx n="71" d="100"/>
          <a:sy n="71" d="100"/>
        </p:scale>
        <p:origin x="-1656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LOGO-CRANSERCO_60CM"/>
          <p:cNvPicPr>
            <a:picLocks noChangeAspect="1" noChangeArrowheads="1"/>
          </p:cNvPicPr>
          <p:nvPr userDrawn="1"/>
        </p:nvPicPr>
        <p:blipFill>
          <a:blip r:embed="rId13"/>
          <a:srcRect l="42664"/>
          <a:stretch>
            <a:fillRect/>
          </a:stretch>
        </p:blipFill>
        <p:spPr bwMode="auto">
          <a:xfrm>
            <a:off x="0" y="8385903"/>
            <a:ext cx="6858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9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828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27026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3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9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95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6242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30556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1089" b="453"/>
          <a:stretch>
            <a:fillRect/>
          </a:stretch>
        </p:blipFill>
        <p:spPr bwMode="auto">
          <a:xfrm>
            <a:off x="-1" y="0"/>
            <a:ext cx="6844508" cy="827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7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82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5458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Hoyt</dc:creator>
  <cp:lastModifiedBy>PT BCI</cp:lastModifiedBy>
  <cp:revision>9</cp:revision>
  <dcterms:created xsi:type="dcterms:W3CDTF">2012-05-03T01:32:03Z</dcterms:created>
  <dcterms:modified xsi:type="dcterms:W3CDTF">2014-01-29T06:33:27Z</dcterms:modified>
</cp:coreProperties>
</file>